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8" r:id="rId9"/>
    <p:sldId id="266" r:id="rId10"/>
    <p:sldId id="267" r:id="rId11"/>
    <p:sldId id="269" r:id="rId12"/>
  </p:sldIdLst>
  <p:sldSz cx="6858000" cy="9144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0890C1-BD57-4736-8D36-A3BAD5473A43}" v="16" dt="2021-06-29T10:46:52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4660"/>
  </p:normalViewPr>
  <p:slideViewPr>
    <p:cSldViewPr>
      <p:cViewPr>
        <p:scale>
          <a:sx n="61" d="100"/>
          <a:sy n="61" d="100"/>
        </p:scale>
        <p:origin x="177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01282-5E9B-4C3C-9F81-74A1689463A8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9892A-C2AF-442F-8A39-396EC4A7E1B8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AA83A-B229-40CF-9BDC-207416130725}" type="datetimeFigureOut">
              <a:rPr lang="nb-NO" smtClean="0"/>
              <a:pPr/>
              <a:t>29.06.2021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71C93-3D70-4DE1-BCDD-21FCB6815F61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reativecommons.org/licenses/by-nc/3.0/" TargetMode="External"/><Relationship Id="rId5" Type="http://schemas.openxmlformats.org/officeDocument/2006/relationships/hyperlink" Target="https://pngimg.com/download/1186" TargetMode="Externa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2996952" y="309045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200" dirty="0"/>
              <a:t>SIN BOK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1146398" y="1348163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/>
              <a:t>Barnehageåret 2021-2022</a:t>
            </a:r>
          </a:p>
        </p:txBody>
      </p:sp>
      <p:pic>
        <p:nvPicPr>
          <p:cNvPr id="10" name="Picture 2" descr="ryggstranden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786710"/>
            <a:ext cx="3643314" cy="1357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Programfiler\Microsoft Office\MEDIA\CAGCAT10\j022938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80" y="1928794"/>
            <a:ext cx="6000792" cy="5929354"/>
          </a:xfrm>
          <a:prstGeom prst="rect">
            <a:avLst/>
          </a:prstGeom>
          <a:noFill/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B50ADD09-0329-4720-BF63-076F6A2CCF7D}"/>
              </a:ext>
            </a:extLst>
          </p:cNvPr>
          <p:cNvSpPr/>
          <p:nvPr/>
        </p:nvSpPr>
        <p:spPr>
          <a:xfrm>
            <a:off x="748895" y="331549"/>
            <a:ext cx="227004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NAVN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41BEBB0D-A890-4994-B355-BE8EE4795525}"/>
              </a:ext>
            </a:extLst>
          </p:cNvPr>
          <p:cNvSpPr txBox="1"/>
          <p:nvPr/>
        </p:nvSpPr>
        <p:spPr>
          <a:xfrm>
            <a:off x="2024844" y="652047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Sett inn bilde av barnet her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1FE1384-6446-48C0-9740-3B7EC636CDD3}"/>
              </a:ext>
            </a:extLst>
          </p:cNvPr>
          <p:cNvSpPr/>
          <p:nvPr/>
        </p:nvSpPr>
        <p:spPr>
          <a:xfrm>
            <a:off x="2329877" y="3361350"/>
            <a:ext cx="2198245" cy="31395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48680" y="395536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Bilde av hjemmet mitt: </a:t>
            </a:r>
          </a:p>
        </p:txBody>
      </p:sp>
      <p:pic>
        <p:nvPicPr>
          <p:cNvPr id="5122" name="Picture 2" descr="Home PNG images">
            <a:extLst>
              <a:ext uri="{FF2B5EF4-FFF2-40B4-BE49-F238E27FC236}">
                <a16:creationId xmlns:a16="http://schemas.microsoft.com/office/drawing/2014/main" id="{BE9949C8-3548-4B17-B0F6-58BB46423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104" y="7249576"/>
            <a:ext cx="2739692" cy="203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Apartment building Icons PNG - Free PNG and Icons Downloads">
            <a:extLst>
              <a:ext uri="{FF2B5EF4-FFF2-40B4-BE49-F238E27FC236}">
                <a16:creationId xmlns:a16="http://schemas.microsoft.com/office/drawing/2014/main" id="{6E48F1D6-AC63-4AC9-8E61-DF3F795FD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7249576"/>
            <a:ext cx="1656184" cy="1754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ÅRSPLAN Ryggstranden barnehage SA Vår visjon - PDF Free Download">
            <a:extLst>
              <a:ext uri="{FF2B5EF4-FFF2-40B4-BE49-F238E27FC236}">
                <a16:creationId xmlns:a16="http://schemas.microsoft.com/office/drawing/2014/main" id="{EA012E0C-682A-4353-B00E-84240B173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" y="3059832"/>
            <a:ext cx="6067425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3F52D897-3E01-47A8-9940-219C522B610D}"/>
              </a:ext>
            </a:extLst>
          </p:cNvPr>
          <p:cNvSpPr/>
          <p:nvPr/>
        </p:nvSpPr>
        <p:spPr>
          <a:xfrm>
            <a:off x="836712" y="1112768"/>
            <a:ext cx="49812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RYGGSTRANDEN BARNEHAGE</a:t>
            </a:r>
          </a:p>
        </p:txBody>
      </p:sp>
    </p:spTree>
    <p:extLst>
      <p:ext uri="{BB962C8B-B14F-4D97-AF65-F5344CB8AC3E}">
        <p14:creationId xmlns:p14="http://schemas.microsoft.com/office/powerpoint/2010/main" val="139993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71480" y="285720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Bilder av de som bor hjemme hos meg :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595" y="6864799"/>
            <a:ext cx="2308405" cy="227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611E169-7B5D-477B-A8D9-86C43E38920C}"/>
              </a:ext>
            </a:extLst>
          </p:cNvPr>
          <p:cNvSpPr txBox="1"/>
          <p:nvPr/>
        </p:nvSpPr>
        <p:spPr>
          <a:xfrm>
            <a:off x="836712" y="3362249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5116F29-B6B9-4F73-8F32-ADF2380D08C9}"/>
              </a:ext>
            </a:extLst>
          </p:cNvPr>
          <p:cNvSpPr txBox="1"/>
          <p:nvPr/>
        </p:nvSpPr>
        <p:spPr>
          <a:xfrm>
            <a:off x="4797152" y="3362249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53123070-E415-41AB-884F-C9DCA49FBDFE}"/>
              </a:ext>
            </a:extLst>
          </p:cNvPr>
          <p:cNvSpPr txBox="1"/>
          <p:nvPr/>
        </p:nvSpPr>
        <p:spPr>
          <a:xfrm>
            <a:off x="2818450" y="6231757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8F2EBA4C-AF89-454B-8341-550554FAD673}"/>
              </a:ext>
            </a:extLst>
          </p:cNvPr>
          <p:cNvSpPr txBox="1"/>
          <p:nvPr/>
        </p:nvSpPr>
        <p:spPr>
          <a:xfrm>
            <a:off x="554158" y="6258126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E05E81A-3AAB-4503-8522-0A573F922EF1}"/>
              </a:ext>
            </a:extLst>
          </p:cNvPr>
          <p:cNvSpPr/>
          <p:nvPr/>
        </p:nvSpPr>
        <p:spPr>
          <a:xfrm>
            <a:off x="571480" y="1187624"/>
            <a:ext cx="170539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F12B15CB-F820-48B3-A4B8-4466C9EFE3E5}"/>
              </a:ext>
            </a:extLst>
          </p:cNvPr>
          <p:cNvSpPr/>
          <p:nvPr/>
        </p:nvSpPr>
        <p:spPr>
          <a:xfrm>
            <a:off x="4428728" y="1138901"/>
            <a:ext cx="170539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B84B0C6-7108-4331-9B2F-457337C02515}"/>
              </a:ext>
            </a:extLst>
          </p:cNvPr>
          <p:cNvSpPr/>
          <p:nvPr/>
        </p:nvSpPr>
        <p:spPr>
          <a:xfrm>
            <a:off x="262868" y="3970530"/>
            <a:ext cx="170539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F4B5A54-2DD5-4C4B-B66B-A4EF4650479F}"/>
              </a:ext>
            </a:extLst>
          </p:cNvPr>
          <p:cNvSpPr/>
          <p:nvPr/>
        </p:nvSpPr>
        <p:spPr>
          <a:xfrm>
            <a:off x="2576304" y="3970530"/>
            <a:ext cx="170539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245F7BE-A6B3-4A65-84C8-2E7E0A8CDA0C}"/>
              </a:ext>
            </a:extLst>
          </p:cNvPr>
          <p:cNvSpPr/>
          <p:nvPr/>
        </p:nvSpPr>
        <p:spPr>
          <a:xfrm>
            <a:off x="4837055" y="4001850"/>
            <a:ext cx="170539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A238E462-8D83-4F71-AB0B-6731A4A0E00A}"/>
              </a:ext>
            </a:extLst>
          </p:cNvPr>
          <p:cNvSpPr txBox="1"/>
          <p:nvPr/>
        </p:nvSpPr>
        <p:spPr>
          <a:xfrm>
            <a:off x="5082742" y="6283051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642918" y="214282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Bilder av familie, venner og kjæledyr: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t="50587"/>
          <a:stretch>
            <a:fillRect/>
          </a:stretch>
        </p:blipFill>
        <p:spPr bwMode="auto">
          <a:xfrm>
            <a:off x="3571876" y="7539049"/>
            <a:ext cx="3084513" cy="160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b="49413"/>
          <a:stretch>
            <a:fillRect/>
          </a:stretch>
        </p:blipFill>
        <p:spPr bwMode="auto">
          <a:xfrm>
            <a:off x="285728" y="7500926"/>
            <a:ext cx="3084513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712771DB-752D-4DC3-AF80-BBE8283BB001}"/>
              </a:ext>
            </a:extLst>
          </p:cNvPr>
          <p:cNvSpPr txBox="1"/>
          <p:nvPr/>
        </p:nvSpPr>
        <p:spPr>
          <a:xfrm>
            <a:off x="1827984" y="670517"/>
            <a:ext cx="2692797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100" dirty="0"/>
              <a:t>Husk å skrive navn på alle under bildene </a:t>
            </a:r>
            <a:r>
              <a:rPr lang="nb-NO" sz="1100" dirty="0">
                <a:sym typeface="Wingdings" panose="05000000000000000000" pitchFamily="2" charset="2"/>
              </a:rPr>
              <a:t></a:t>
            </a:r>
            <a:endParaRPr lang="nb-NO" sz="1100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88409AA2-DEA3-4914-A20C-846E580A121B}"/>
              </a:ext>
            </a:extLst>
          </p:cNvPr>
          <p:cNvSpPr txBox="1"/>
          <p:nvPr/>
        </p:nvSpPr>
        <p:spPr>
          <a:xfrm>
            <a:off x="2818450" y="6183613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A8088B9-9A35-4EB0-B7CC-0A2FE21CBB1B}"/>
              </a:ext>
            </a:extLst>
          </p:cNvPr>
          <p:cNvSpPr txBox="1"/>
          <p:nvPr/>
        </p:nvSpPr>
        <p:spPr>
          <a:xfrm>
            <a:off x="836712" y="6183613"/>
            <a:ext cx="8702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FF5DC187-97E7-4604-838E-092F88159349}"/>
              </a:ext>
            </a:extLst>
          </p:cNvPr>
          <p:cNvSpPr txBox="1"/>
          <p:nvPr/>
        </p:nvSpPr>
        <p:spPr>
          <a:xfrm>
            <a:off x="4952588" y="6183613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DEA880DE-69B6-442A-AC07-E2F14747ABD1}"/>
              </a:ext>
            </a:extLst>
          </p:cNvPr>
          <p:cNvSpPr txBox="1"/>
          <p:nvPr/>
        </p:nvSpPr>
        <p:spPr>
          <a:xfrm>
            <a:off x="805377" y="4202668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B8F58D95-8D5E-4827-B466-A2344E62D5F1}"/>
              </a:ext>
            </a:extLst>
          </p:cNvPr>
          <p:cNvSpPr txBox="1"/>
          <p:nvPr/>
        </p:nvSpPr>
        <p:spPr>
          <a:xfrm>
            <a:off x="2818450" y="4195199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9E9583E4-6057-407A-8E18-A9A9902C0F85}"/>
              </a:ext>
            </a:extLst>
          </p:cNvPr>
          <p:cNvSpPr txBox="1"/>
          <p:nvPr/>
        </p:nvSpPr>
        <p:spPr>
          <a:xfrm>
            <a:off x="5030016" y="4232777"/>
            <a:ext cx="10226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Navn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36712" y="323528"/>
            <a:ext cx="5881286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LITT OM MEG SELV: </a:t>
            </a:r>
          </a:p>
          <a:p>
            <a:endParaRPr lang="nb-NO" dirty="0"/>
          </a:p>
          <a:p>
            <a:r>
              <a:rPr lang="nb-NO" sz="2400" dirty="0"/>
              <a:t>Denne maten liker jeg veldig godt: </a:t>
            </a:r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r>
              <a:rPr lang="nb-NO" sz="2400" dirty="0"/>
              <a:t>Denne maten er jeg ikke så glad i: </a:t>
            </a:r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r>
              <a:rPr lang="nb-NO" sz="2400" dirty="0"/>
              <a:t> </a:t>
            </a:r>
          </a:p>
          <a:p>
            <a:r>
              <a:rPr lang="nb-NO" sz="2400" dirty="0"/>
              <a:t>    Dette tør jeg: </a:t>
            </a:r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r>
              <a:rPr lang="nb-NO" sz="2400" dirty="0"/>
              <a:t>Men dette er jeg redd for: 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74055A6-40C0-42FA-8722-5DE3787C8369}"/>
              </a:ext>
            </a:extLst>
          </p:cNvPr>
          <p:cNvSpPr txBox="1"/>
          <p:nvPr/>
        </p:nvSpPr>
        <p:spPr>
          <a:xfrm>
            <a:off x="1173382" y="827584"/>
            <a:ext cx="1889048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100" dirty="0"/>
              <a:t>Illustrer gjerne med bilder </a:t>
            </a:r>
            <a:r>
              <a:rPr lang="nb-NO" sz="1100" dirty="0">
                <a:sym typeface="Wingdings" panose="05000000000000000000" pitchFamily="2" charset="2"/>
              </a:rPr>
              <a:t></a:t>
            </a:r>
            <a:endParaRPr lang="nb-NO" sz="1100" dirty="0"/>
          </a:p>
        </p:txBody>
      </p:sp>
      <p:pic>
        <p:nvPicPr>
          <p:cNvPr id="1026" name="Picture 2" descr="Iconizer.net | ico free icons">
            <a:extLst>
              <a:ext uri="{FF2B5EF4-FFF2-40B4-BE49-F238E27FC236}">
                <a16:creationId xmlns:a16="http://schemas.microsoft.com/office/drawing/2014/main" id="{15338617-C66D-4A32-9E29-04925D4C9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40" y="7218194"/>
            <a:ext cx="587688" cy="58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rican American Kids Cartoon Images, Stock Photos &amp;amp; Vectors | Shutterstock">
            <a:extLst>
              <a:ext uri="{FF2B5EF4-FFF2-40B4-BE49-F238E27FC236}">
                <a16:creationId xmlns:a16="http://schemas.microsoft.com/office/drawing/2014/main" id="{A7BDB45B-682B-4442-AE54-0BC803F734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63" t="10800" r="5744" b="10902"/>
          <a:stretch/>
        </p:blipFill>
        <p:spPr bwMode="auto">
          <a:xfrm>
            <a:off x="249024" y="4349450"/>
            <a:ext cx="92435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ood Plate Vector PNG | PNG Mart">
            <a:extLst>
              <a:ext uri="{FF2B5EF4-FFF2-40B4-BE49-F238E27FC236}">
                <a16:creationId xmlns:a16="http://schemas.microsoft.com/office/drawing/2014/main" id="{AD75AAD7-2733-476D-8DEB-9CAA703DF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305" y="3655733"/>
            <a:ext cx="1438578" cy="72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ealthy Food PNG High-Quality Image | PNG Arts">
            <a:extLst>
              <a:ext uri="{FF2B5EF4-FFF2-40B4-BE49-F238E27FC236}">
                <a16:creationId xmlns:a16="http://schemas.microsoft.com/office/drawing/2014/main" id="{B974683A-F5DB-436B-87C6-B6B0DADED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162" y="1925806"/>
            <a:ext cx="1754699" cy="1021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00042" y="285720"/>
            <a:ext cx="6357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Bilder som jeg liker ekstra godt: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4823" y="6451734"/>
            <a:ext cx="2543177" cy="269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5202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1124744" y="214282"/>
            <a:ext cx="6000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Sommerminner: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8" y="214282"/>
            <a:ext cx="1846263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7250341"/>
            <a:ext cx="2517782" cy="189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357166" y="285720"/>
            <a:ext cx="614366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                Dette er det kjekkeste jeg gjør: </a:t>
            </a:r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r>
              <a:rPr lang="nb-NO" sz="2400" dirty="0"/>
              <a:t>Disse sangene, eventyrene, bøkene og</a:t>
            </a:r>
          </a:p>
          <a:p>
            <a:r>
              <a:rPr lang="nb-NO" sz="2400" dirty="0"/>
              <a:t> barne- TV liker jeg godt: </a:t>
            </a:r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endParaRPr lang="nb-NO" sz="2400" dirty="0"/>
          </a:p>
          <a:p>
            <a:r>
              <a:rPr lang="nb-NO" sz="2400" dirty="0"/>
              <a:t>Kosedyr, dukker eller andre leker jeg er glad i: 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B09E3F5-C4F7-478A-933C-4C83ECAEB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590" y="3058964"/>
            <a:ext cx="852964" cy="852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ownload and share Flat Screen Television Wall Png, Cartoon. Seach more  similar FREE transparent cliparts ,carttons and … | Television wall, Flat  screen, Television">
            <a:extLst>
              <a:ext uri="{FF2B5EF4-FFF2-40B4-BE49-F238E27FC236}">
                <a16:creationId xmlns:a16="http://schemas.microsoft.com/office/drawing/2014/main" id="{0A2C765E-A453-49AD-9A50-7486011F0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024" y="2510788"/>
            <a:ext cx="1273600" cy="974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399F3282-68E1-4BC1-A86A-3FA4132099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792717" y="7524328"/>
            <a:ext cx="1007758" cy="1525027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BBFD8DE3-D3DF-423F-801C-86BE1F245351}"/>
              </a:ext>
            </a:extLst>
          </p:cNvPr>
          <p:cNvSpPr txBox="1"/>
          <p:nvPr/>
        </p:nvSpPr>
        <p:spPr>
          <a:xfrm>
            <a:off x="4221088" y="9323038"/>
            <a:ext cx="15559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>
                <a:hlinkClick r:id="rId5" tooltip="https://pngimg.com/download/1186"/>
              </a:rPr>
              <a:t>Dette bildet</a:t>
            </a:r>
            <a:r>
              <a:rPr lang="nb-NO" sz="900"/>
              <a:t> av Ukjent forfatter er lisensiert under </a:t>
            </a:r>
            <a:r>
              <a:rPr lang="nb-NO" sz="900">
                <a:hlinkClick r:id="rId6" tooltip="https://creativecommons.org/licenses/by-nc/3.0/"/>
              </a:rPr>
              <a:t>CC BY-NC</a:t>
            </a:r>
            <a:endParaRPr lang="nb-NO" sz="900"/>
          </a:p>
        </p:txBody>
      </p:sp>
      <p:pic>
        <p:nvPicPr>
          <p:cNvPr id="8" name="Picture 8" descr="8,838 Child patient Vectors - Free &amp;amp; Royalty-free Child patient Vector  Images | Depositphotos®">
            <a:extLst>
              <a:ext uri="{FF2B5EF4-FFF2-40B4-BE49-F238E27FC236}">
                <a16:creationId xmlns:a16="http://schemas.microsoft.com/office/drawing/2014/main" id="{49361B05-FD90-4161-83D3-FBC82B1AA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4" y="467544"/>
            <a:ext cx="1437412" cy="14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68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476672" y="25152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Bilder av rommet mitt: </a:t>
            </a:r>
          </a:p>
        </p:txBody>
      </p:sp>
      <p:pic>
        <p:nvPicPr>
          <p:cNvPr id="7172" name="Picture 4" descr="Fun Kids Png, Transparent Png , Transparent Png Image - PNGitem">
            <a:extLst>
              <a:ext uri="{FF2B5EF4-FFF2-40B4-BE49-F238E27FC236}">
                <a16:creationId xmlns:a16="http://schemas.microsoft.com/office/drawing/2014/main" id="{47FD045B-555C-4CD7-A78E-7F1A623BB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112" y="6975595"/>
            <a:ext cx="2420888" cy="216479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151</Words>
  <Application>Microsoft Office PowerPoint</Application>
  <PresentationFormat>Skjermfremvisning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Ryggstranden</dc:creator>
  <cp:lastModifiedBy>Vanessa Håland</cp:lastModifiedBy>
  <cp:revision>133</cp:revision>
  <dcterms:created xsi:type="dcterms:W3CDTF">2010-08-09T09:10:12Z</dcterms:created>
  <dcterms:modified xsi:type="dcterms:W3CDTF">2021-06-29T10:51:31Z</dcterms:modified>
</cp:coreProperties>
</file>